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10691813" cy="15119350"/>
  <p:notesSz cx="9866313" cy="14295438"/>
  <p:defaultTextStyle>
    <a:defPPr>
      <a:defRPr lang="ja-JP"/>
    </a:defPPr>
    <a:lvl1pPr marL="0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1pPr>
    <a:lvl2pPr marL="692886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2pPr>
    <a:lvl3pPr marL="1385769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3pPr>
    <a:lvl4pPr marL="2078656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4pPr>
    <a:lvl5pPr marL="2771540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5pPr>
    <a:lvl6pPr marL="3464425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6pPr>
    <a:lvl7pPr marL="4157310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7pPr>
    <a:lvl8pPr marL="4850195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8pPr>
    <a:lvl9pPr marL="5543080" algn="l" defTabSz="1385769" rtl="0" eaLnBrk="1" latinLnBrk="0" hangingPunct="1">
      <a:defRPr kumimoji="1" sz="27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A4A"/>
    <a:srgbClr val="FFFF97"/>
    <a:srgbClr val="E6E6E6"/>
    <a:srgbClr val="CC70A1"/>
    <a:srgbClr val="F2D8D5"/>
    <a:srgbClr val="FFFFC9"/>
    <a:srgbClr val="FFFF7D"/>
    <a:srgbClr val="EC6D71"/>
    <a:srgbClr val="EC6DD5"/>
    <a:srgbClr val="EE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3" autoAdjust="0"/>
    <p:restoredTop sz="94238" autoAdjust="0"/>
  </p:normalViewPr>
  <p:slideViewPr>
    <p:cSldViewPr>
      <p:cViewPr>
        <p:scale>
          <a:sx n="50" d="100"/>
          <a:sy n="50" d="100"/>
        </p:scale>
        <p:origin x="2466" y="-816"/>
      </p:cViewPr>
      <p:guideLst>
        <p:guide orient="horz" pos="476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r">
              <a:defRPr sz="1700"/>
            </a:lvl1pPr>
          </a:lstStyle>
          <a:p>
            <a:fld id="{B1D0C75C-CBDD-419F-933E-68CDEFC8E469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4" tIns="66532" rIns="133064" bIns="665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6879752"/>
            <a:ext cx="7894446" cy="5628468"/>
          </a:xfrm>
          <a:prstGeom prst="rect">
            <a:avLst/>
          </a:prstGeom>
        </p:spPr>
        <p:txBody>
          <a:bodyPr vert="horz" lIns="133064" tIns="66532" rIns="133064" bIns="665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13577791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r">
              <a:defRPr sz="1700"/>
            </a:lvl1pPr>
          </a:lstStyle>
          <a:p>
            <a:fld id="{006A9997-0EDC-4AF4-9B66-6B2B06464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52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1pPr>
    <a:lvl2pPr marL="692886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2pPr>
    <a:lvl3pPr marL="1385769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3pPr>
    <a:lvl4pPr marL="2078656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4pPr>
    <a:lvl5pPr marL="2771540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5pPr>
    <a:lvl6pPr marL="3464425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6pPr>
    <a:lvl7pPr marL="4157310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7pPr>
    <a:lvl8pPr marL="4850195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8pPr>
    <a:lvl9pPr marL="5543080" algn="l" defTabSz="1385769" rtl="0" eaLnBrk="1" latinLnBrk="0" hangingPunct="1">
      <a:defRPr kumimoji="1" sz="1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9997-0EDC-4AF4-9B66-6B2B064645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89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67299" y="503985"/>
            <a:ext cx="10167914" cy="1330502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47493" y="11803512"/>
            <a:ext cx="10199990" cy="29356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3527851"/>
            <a:ext cx="9088041" cy="3924479"/>
          </a:xfrm>
        </p:spPr>
        <p:txBody>
          <a:bodyPr anchor="b">
            <a:normAutofit/>
          </a:bodyPr>
          <a:lstStyle>
            <a:lvl1pPr>
              <a:defRPr sz="6058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9" y="7839666"/>
            <a:ext cx="7484270" cy="3247860"/>
          </a:xfrm>
        </p:spPr>
        <p:txBody>
          <a:bodyPr>
            <a:normAutofit/>
          </a:bodyPr>
          <a:lstStyle>
            <a:lvl1pPr marL="0" indent="0" algn="ctr">
              <a:buNone/>
              <a:defRPr sz="2754">
                <a:solidFill>
                  <a:srgbClr val="FFFFFF"/>
                </a:solidFill>
              </a:defRPr>
            </a:lvl1pPr>
            <a:lvl2pPr marL="62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8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67299" y="503982"/>
            <a:ext cx="10167914" cy="3144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47493" y="1574534"/>
            <a:ext cx="10199990" cy="29356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76" y="3191867"/>
            <a:ext cx="2405658" cy="9892909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191868"/>
            <a:ext cx="7038777" cy="9892910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299" y="503982"/>
            <a:ext cx="10167914" cy="10442431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7071094" y="9267370"/>
            <a:ext cx="3363325" cy="1574164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5904" tIns="62952" rIns="125904" bIns="62952" numCol="1" anchor="t" anchorCtr="0" compatLnSpc="1">
            <a:prstTxWarp prst="textNoShape">
              <a:avLst/>
            </a:prstTxWarp>
          </a:bodyPr>
          <a:lstStyle/>
          <a:p>
            <a:endParaRPr lang="en-US" sz="248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062695" y="8984511"/>
            <a:ext cx="6483039" cy="187424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5904" tIns="62952" rIns="125904" bIns="62952" numCol="1" anchor="t" anchorCtr="0" compatLnSpc="1">
            <a:prstTxWarp prst="textNoShape">
              <a:avLst/>
            </a:prstTxWarp>
          </a:bodyPr>
          <a:lstStyle/>
          <a:p>
            <a:endParaRPr lang="en-US" sz="248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307563" y="9011561"/>
            <a:ext cx="6393551" cy="170698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5904" tIns="62952" rIns="125904" bIns="62952" numCol="1" anchor="t" anchorCtr="0" compatLnSpc="1">
            <a:prstTxWarp prst="textNoShape">
              <a:avLst/>
            </a:prstTxWarp>
          </a:bodyPr>
          <a:lstStyle/>
          <a:p>
            <a:endParaRPr lang="en-US" sz="248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559024" y="8982052"/>
            <a:ext cx="3867948" cy="1436425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5904" tIns="62952" rIns="125904" bIns="62952" numCol="1" anchor="t" anchorCtr="0" compatLnSpc="1">
            <a:prstTxWarp prst="textNoShape">
              <a:avLst/>
            </a:prstTxWarp>
          </a:bodyPr>
          <a:lstStyle/>
          <a:p>
            <a:endParaRPr lang="en-US" sz="248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47493" y="8947620"/>
            <a:ext cx="10199990" cy="293187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5904" tIns="62952" rIns="125904" bIns="62952" numCol="1" anchor="t" anchorCtr="0" compatLnSpc="1">
            <a:prstTxWarp prst="textNoShape">
              <a:avLst/>
            </a:prstTxWarp>
          </a:bodyPr>
          <a:lstStyle/>
          <a:p>
            <a:endParaRPr lang="en-US" sz="248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34" y="5431239"/>
            <a:ext cx="9088041" cy="3359856"/>
          </a:xfrm>
        </p:spPr>
        <p:txBody>
          <a:bodyPr anchor="t">
            <a:normAutofit/>
          </a:bodyPr>
          <a:lstStyle>
            <a:lvl1pPr algn="ctr">
              <a:defRPr sz="6058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825" y="3169044"/>
            <a:ext cx="7504070" cy="2071913"/>
          </a:xfrm>
        </p:spPr>
        <p:txBody>
          <a:bodyPr anchor="b">
            <a:normAutofit/>
          </a:bodyPr>
          <a:lstStyle>
            <a:lvl1pPr marL="0" indent="0" algn="ctr">
              <a:buNone/>
              <a:defRPr sz="2754">
                <a:solidFill>
                  <a:srgbClr val="FFFFFF"/>
                </a:solidFill>
              </a:defRPr>
            </a:lvl1pPr>
            <a:lvl2pPr marL="62953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259059" indent="0">
              <a:buNone/>
              <a:defRPr sz="2203">
                <a:solidFill>
                  <a:schemeClr val="tx1">
                    <a:tint val="75000"/>
                  </a:schemeClr>
                </a:solidFill>
              </a:defRPr>
            </a:lvl3pPr>
            <a:lvl4pPr marL="1888588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4pPr>
            <a:lvl5pPr marL="2518117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5pPr>
            <a:lvl6pPr marL="3147650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6pPr>
            <a:lvl7pPr marL="3777178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7pPr>
            <a:lvl8pPr marL="4406711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8pPr>
            <a:lvl9pPr marL="5036239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91193" y="5906628"/>
            <a:ext cx="4469178" cy="75999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1441" y="5906628"/>
            <a:ext cx="4469178" cy="75999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194" y="5904253"/>
            <a:ext cx="4469178" cy="1410439"/>
          </a:xfrm>
        </p:spPr>
        <p:txBody>
          <a:bodyPr anchor="ctr"/>
          <a:lstStyle>
            <a:lvl1pPr marL="0" indent="0" algn="ctr">
              <a:buNone/>
              <a:defRPr sz="3305" b="0">
                <a:solidFill>
                  <a:schemeClr val="tx2"/>
                </a:solidFill>
                <a:latin typeface="+mj-lt"/>
              </a:defRPr>
            </a:lvl1pPr>
            <a:lvl2pPr marL="629530" indent="0">
              <a:buNone/>
              <a:defRPr sz="2754" b="1"/>
            </a:lvl2pPr>
            <a:lvl3pPr marL="1259059" indent="0">
              <a:buNone/>
              <a:defRPr sz="2480" b="1"/>
            </a:lvl3pPr>
            <a:lvl4pPr marL="1888588" indent="0">
              <a:buNone/>
              <a:defRPr sz="2203" b="1"/>
            </a:lvl4pPr>
            <a:lvl5pPr marL="2518117" indent="0">
              <a:buNone/>
              <a:defRPr sz="2203" b="1"/>
            </a:lvl5pPr>
            <a:lvl6pPr marL="3147650" indent="0">
              <a:buNone/>
              <a:defRPr sz="2203" b="1"/>
            </a:lvl6pPr>
            <a:lvl7pPr marL="3777178" indent="0">
              <a:buNone/>
              <a:defRPr sz="2203" b="1"/>
            </a:lvl7pPr>
            <a:lvl8pPr marL="4406711" indent="0">
              <a:buNone/>
              <a:defRPr sz="2203" b="1"/>
            </a:lvl8pPr>
            <a:lvl9pPr marL="5036239" indent="0">
              <a:buNone/>
              <a:defRPr sz="220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1" y="7559681"/>
            <a:ext cx="4466679" cy="5946244"/>
          </a:xfrm>
        </p:spPr>
        <p:txBody>
          <a:bodyPr/>
          <a:lstStyle>
            <a:lvl1pPr>
              <a:defRPr sz="2754"/>
            </a:lvl1pPr>
            <a:lvl2pPr>
              <a:defRPr sz="2480"/>
            </a:lvl2pPr>
            <a:lvl3pPr>
              <a:defRPr sz="2203"/>
            </a:lvl3pPr>
            <a:lvl4pPr>
              <a:defRPr sz="1928"/>
            </a:lvl4pPr>
            <a:lvl5pPr>
              <a:defRPr sz="1928"/>
            </a:lvl5pPr>
            <a:lvl6pPr>
              <a:defRPr sz="2203"/>
            </a:lvl6pPr>
            <a:lvl7pPr>
              <a:defRPr sz="2203"/>
            </a:lvl7pPr>
            <a:lvl8pPr>
              <a:defRPr sz="2203"/>
            </a:lvl8pPr>
            <a:lvl9pPr>
              <a:defRPr sz="22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5005" y="5904249"/>
            <a:ext cx="4469178" cy="1410439"/>
          </a:xfrm>
        </p:spPr>
        <p:txBody>
          <a:bodyPr anchor="ctr"/>
          <a:lstStyle>
            <a:lvl1pPr marL="0" indent="0" algn="ctr">
              <a:buNone/>
              <a:defRPr sz="3305" b="0" i="0">
                <a:solidFill>
                  <a:schemeClr val="tx2"/>
                </a:solidFill>
                <a:latin typeface="+mj-lt"/>
              </a:defRPr>
            </a:lvl1pPr>
            <a:lvl2pPr marL="629530" indent="0">
              <a:buNone/>
              <a:defRPr sz="2754" b="1"/>
            </a:lvl2pPr>
            <a:lvl3pPr marL="1259059" indent="0">
              <a:buNone/>
              <a:defRPr sz="2480" b="1"/>
            </a:lvl3pPr>
            <a:lvl4pPr marL="1888588" indent="0">
              <a:buNone/>
              <a:defRPr sz="2203" b="1"/>
            </a:lvl4pPr>
            <a:lvl5pPr marL="2518117" indent="0">
              <a:buNone/>
              <a:defRPr sz="2203" b="1"/>
            </a:lvl5pPr>
            <a:lvl6pPr marL="3147650" indent="0">
              <a:buNone/>
              <a:defRPr sz="2203" b="1"/>
            </a:lvl6pPr>
            <a:lvl7pPr marL="3777178" indent="0">
              <a:buNone/>
              <a:defRPr sz="2203" b="1"/>
            </a:lvl7pPr>
            <a:lvl8pPr marL="4406711" indent="0">
              <a:buNone/>
              <a:defRPr sz="2203" b="1"/>
            </a:lvl8pPr>
            <a:lvl9pPr marL="5036239" indent="0">
              <a:buNone/>
              <a:defRPr sz="220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2" y="7559681"/>
            <a:ext cx="4469178" cy="5946244"/>
          </a:xfrm>
        </p:spPr>
        <p:txBody>
          <a:bodyPr/>
          <a:lstStyle>
            <a:lvl1pPr>
              <a:defRPr sz="2754"/>
            </a:lvl1pPr>
            <a:lvl2pPr>
              <a:defRPr sz="2480"/>
            </a:lvl2pPr>
            <a:lvl3pPr>
              <a:defRPr sz="2203"/>
            </a:lvl3pPr>
            <a:lvl4pPr>
              <a:defRPr sz="1928"/>
            </a:lvl4pPr>
            <a:lvl5pPr>
              <a:defRPr sz="1928"/>
            </a:lvl5pPr>
            <a:lvl6pPr>
              <a:defRPr sz="2203"/>
            </a:lvl6pPr>
            <a:lvl7pPr>
              <a:defRPr sz="2203"/>
            </a:lvl7pPr>
            <a:lvl8pPr>
              <a:defRPr sz="2203"/>
            </a:lvl8pPr>
            <a:lvl9pPr>
              <a:defRPr sz="22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7299" y="503982"/>
            <a:ext cx="10167914" cy="3144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47493" y="1574535"/>
            <a:ext cx="10199990" cy="2931879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299" y="503982"/>
            <a:ext cx="10167914" cy="31448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91" y="7895668"/>
            <a:ext cx="3920332" cy="419982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26"/>
              </a:spcAft>
              <a:buNone/>
              <a:defRPr sz="2480">
                <a:solidFill>
                  <a:schemeClr val="tx2"/>
                </a:solidFill>
              </a:defRPr>
            </a:lvl1pPr>
            <a:lvl2pPr marL="629530" indent="0">
              <a:buNone/>
              <a:defRPr sz="1652"/>
            </a:lvl2pPr>
            <a:lvl3pPr marL="1259059" indent="0">
              <a:buNone/>
              <a:defRPr sz="1377"/>
            </a:lvl3pPr>
            <a:lvl4pPr marL="1888588" indent="0">
              <a:buNone/>
              <a:defRPr sz="1239"/>
            </a:lvl4pPr>
            <a:lvl5pPr marL="2518117" indent="0">
              <a:buNone/>
              <a:defRPr sz="1239"/>
            </a:lvl5pPr>
            <a:lvl6pPr marL="3147650" indent="0">
              <a:buNone/>
              <a:defRPr sz="1239"/>
            </a:lvl6pPr>
            <a:lvl7pPr marL="3777178" indent="0">
              <a:buNone/>
              <a:defRPr sz="1239"/>
            </a:lvl7pPr>
            <a:lvl8pPr marL="4406711" indent="0">
              <a:buNone/>
              <a:defRPr sz="1239"/>
            </a:lvl8pPr>
            <a:lvl9pPr marL="5036239" indent="0">
              <a:buNone/>
              <a:defRPr sz="12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47493" y="1574534"/>
            <a:ext cx="10199990" cy="29356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69191" y="5039785"/>
            <a:ext cx="3920332" cy="2761802"/>
          </a:xfrm>
        </p:spPr>
        <p:txBody>
          <a:bodyPr anchor="b">
            <a:noAutofit/>
          </a:bodyPr>
          <a:lstStyle>
            <a:lvl1pPr algn="l">
              <a:defRPr sz="4406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419" y="4031831"/>
            <a:ext cx="4564923" cy="8399639"/>
          </a:xfrm>
        </p:spPr>
        <p:txBody>
          <a:bodyPr anchor="ctr"/>
          <a:lstStyle>
            <a:lvl1pPr>
              <a:buClr>
                <a:schemeClr val="bg1"/>
              </a:buClr>
              <a:defRPr sz="3029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754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48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2203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2203">
                <a:solidFill>
                  <a:schemeClr val="tx2"/>
                </a:solidFill>
              </a:defRPr>
            </a:lvl5pPr>
            <a:lvl6pPr>
              <a:defRPr sz="2754"/>
            </a:lvl6pPr>
            <a:lvl7pPr>
              <a:defRPr sz="2754"/>
            </a:lvl7pPr>
            <a:lvl8pPr>
              <a:defRPr sz="2754"/>
            </a:lvl8pPr>
            <a:lvl9pPr>
              <a:defRPr sz="27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67299" y="503985"/>
            <a:ext cx="10167914" cy="1330502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47493" y="11803512"/>
            <a:ext cx="10199990" cy="29356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209" y="746641"/>
            <a:ext cx="4458016" cy="5357104"/>
          </a:xfrm>
        </p:spPr>
        <p:txBody>
          <a:bodyPr anchor="b">
            <a:normAutofit/>
          </a:bodyPr>
          <a:lstStyle>
            <a:lvl1pPr algn="l">
              <a:defRPr sz="3855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2400" y="6141076"/>
            <a:ext cx="4464822" cy="5338439"/>
          </a:xfrm>
        </p:spPr>
        <p:txBody>
          <a:bodyPr>
            <a:normAutofit/>
          </a:bodyPr>
          <a:lstStyle>
            <a:lvl1pPr marL="0" indent="0">
              <a:buNone/>
              <a:defRPr sz="2480">
                <a:solidFill>
                  <a:srgbClr val="FFFFFF"/>
                </a:solidFill>
              </a:defRPr>
            </a:lvl1pPr>
            <a:lvl2pPr marL="629530" indent="0">
              <a:buNone/>
              <a:defRPr sz="1652"/>
            </a:lvl2pPr>
            <a:lvl3pPr marL="1259059" indent="0">
              <a:buNone/>
              <a:defRPr sz="1377"/>
            </a:lvl3pPr>
            <a:lvl4pPr marL="1888588" indent="0">
              <a:buNone/>
              <a:defRPr sz="1239"/>
            </a:lvl4pPr>
            <a:lvl5pPr marL="2518117" indent="0">
              <a:buNone/>
              <a:defRPr sz="1239"/>
            </a:lvl5pPr>
            <a:lvl6pPr marL="3147650" indent="0">
              <a:buNone/>
              <a:defRPr sz="1239"/>
            </a:lvl6pPr>
            <a:lvl7pPr marL="3777178" indent="0">
              <a:buNone/>
              <a:defRPr sz="1239"/>
            </a:lvl7pPr>
            <a:lvl8pPr marL="4406711" indent="0">
              <a:buNone/>
              <a:defRPr sz="1239"/>
            </a:lvl8pPr>
            <a:lvl9pPr marL="5036239" indent="0">
              <a:buNone/>
              <a:defRPr sz="12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94" y="3023874"/>
            <a:ext cx="4169807" cy="6450923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406">
                <a:solidFill>
                  <a:schemeClr val="bg1"/>
                </a:solidFill>
              </a:defRPr>
            </a:lvl1pPr>
            <a:lvl2pPr marL="629530" indent="0">
              <a:buNone/>
              <a:defRPr sz="3855"/>
            </a:lvl2pPr>
            <a:lvl3pPr marL="1259059" indent="0">
              <a:buNone/>
              <a:defRPr sz="3305"/>
            </a:lvl3pPr>
            <a:lvl4pPr marL="1888588" indent="0">
              <a:buNone/>
              <a:defRPr sz="2754"/>
            </a:lvl4pPr>
            <a:lvl5pPr marL="2518117" indent="0">
              <a:buNone/>
              <a:defRPr sz="2754"/>
            </a:lvl5pPr>
            <a:lvl6pPr marL="3147650" indent="0">
              <a:buNone/>
              <a:defRPr sz="2754"/>
            </a:lvl6pPr>
            <a:lvl7pPr marL="3777178" indent="0">
              <a:buNone/>
              <a:defRPr sz="2754"/>
            </a:lvl7pPr>
            <a:lvl8pPr marL="4406711" indent="0">
              <a:buNone/>
              <a:defRPr sz="2754"/>
            </a:lvl8pPr>
            <a:lvl9pPr marL="5036239" indent="0">
              <a:buNone/>
              <a:defRPr sz="275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67299" y="503980"/>
            <a:ext cx="10167914" cy="544296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47493" y="3702529"/>
            <a:ext cx="10199990" cy="2931879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8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745893"/>
            <a:ext cx="9622632" cy="276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7731" y="13779299"/>
            <a:ext cx="442766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7">
                <a:solidFill>
                  <a:schemeClr val="tx2"/>
                </a:solidFill>
              </a:defRPr>
            </a:lvl1pPr>
          </a:lstStyle>
          <a:p>
            <a:fld id="{840E2599-795C-458A-BA42-B96754B30FA5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416" y="13779299"/>
            <a:ext cx="442766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7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6664" y="13779298"/>
            <a:ext cx="1358490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7">
                <a:solidFill>
                  <a:schemeClr val="tx2"/>
                </a:solidFill>
              </a:defRPr>
            </a:lvl1pPr>
          </a:lstStyle>
          <a:p>
            <a:fld id="{9017CF3F-BBB1-457C-9242-94F855E866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9687" y="5898416"/>
            <a:ext cx="8662349" cy="760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59059" rtl="0" eaLnBrk="1" latinLnBrk="0" hangingPunct="1">
        <a:spcBef>
          <a:spcPct val="0"/>
        </a:spcBef>
        <a:buNone/>
        <a:defRPr kumimoji="1" sz="6058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77718" indent="-377718" algn="l" defTabSz="1259059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3305" kern="1200">
          <a:solidFill>
            <a:schemeClr val="tx2"/>
          </a:solidFill>
          <a:latin typeface="+mn-lt"/>
          <a:ea typeface="+mn-ea"/>
          <a:cs typeface="+mn-cs"/>
        </a:defRPr>
      </a:lvl1pPr>
      <a:lvl2pPr marL="793469" indent="-377718" algn="l" defTabSz="1259059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3029" kern="1200">
          <a:solidFill>
            <a:schemeClr val="tx2"/>
          </a:solidFill>
          <a:latin typeface="+mn-lt"/>
          <a:ea typeface="+mn-ea"/>
          <a:cs typeface="+mn-cs"/>
        </a:defRPr>
      </a:lvl2pPr>
      <a:lvl3pPr marL="1178182" indent="-314766" algn="l" defTabSz="1259059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54" kern="1200">
          <a:solidFill>
            <a:schemeClr val="tx2"/>
          </a:solidFill>
          <a:latin typeface="+mn-lt"/>
          <a:ea typeface="+mn-ea"/>
          <a:cs typeface="+mn-cs"/>
        </a:defRPr>
      </a:lvl3pPr>
      <a:lvl4pPr marL="1573824" indent="-314766" algn="l" defTabSz="1259059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80" kern="1200">
          <a:solidFill>
            <a:schemeClr val="tx2"/>
          </a:solidFill>
          <a:latin typeface="+mn-lt"/>
          <a:ea typeface="+mn-ea"/>
          <a:cs typeface="+mn-cs"/>
        </a:defRPr>
      </a:lvl4pPr>
      <a:lvl5pPr marL="2014496" indent="-314766" algn="l" defTabSz="1259059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3" kern="1200">
          <a:solidFill>
            <a:schemeClr val="tx2"/>
          </a:solidFill>
          <a:latin typeface="+mn-lt"/>
          <a:ea typeface="+mn-ea"/>
          <a:cs typeface="+mn-cs"/>
        </a:defRPr>
      </a:lvl5pPr>
      <a:lvl6pPr marL="2455166" indent="-314766" algn="l" defTabSz="1259059" rtl="0" eaLnBrk="1" latinLnBrk="0" hangingPunct="1">
        <a:spcBef>
          <a:spcPts val="529"/>
        </a:spcBef>
        <a:buClr>
          <a:schemeClr val="accent1"/>
        </a:buClr>
        <a:buFont typeface="Symbol" pitchFamily="18" charset="2"/>
        <a:buChar char="*"/>
        <a:defRPr kumimoji="1" sz="1928" kern="1200">
          <a:solidFill>
            <a:schemeClr val="tx2"/>
          </a:solidFill>
          <a:latin typeface="+mn-lt"/>
          <a:ea typeface="+mn-ea"/>
          <a:cs typeface="+mn-cs"/>
        </a:defRPr>
      </a:lvl6pPr>
      <a:lvl7pPr marL="2895835" indent="-314766" algn="l" defTabSz="1259059" rtl="0" eaLnBrk="1" latinLnBrk="0" hangingPunct="1">
        <a:spcBef>
          <a:spcPts val="529"/>
        </a:spcBef>
        <a:buClr>
          <a:schemeClr val="accent1"/>
        </a:buClr>
        <a:buFont typeface="Symbol" pitchFamily="18" charset="2"/>
        <a:buChar char="*"/>
        <a:defRPr kumimoji="1" sz="1928" kern="1200">
          <a:solidFill>
            <a:schemeClr val="tx2"/>
          </a:solidFill>
          <a:latin typeface="+mn-lt"/>
          <a:ea typeface="+mn-ea"/>
          <a:cs typeface="+mn-cs"/>
        </a:defRPr>
      </a:lvl7pPr>
      <a:lvl8pPr marL="3336505" indent="-314766" algn="l" defTabSz="1259059" rtl="0" eaLnBrk="1" latinLnBrk="0" hangingPunct="1">
        <a:spcBef>
          <a:spcPts val="529"/>
        </a:spcBef>
        <a:buClr>
          <a:schemeClr val="accent1"/>
        </a:buClr>
        <a:buFont typeface="Symbol" pitchFamily="18" charset="2"/>
        <a:buChar char="*"/>
        <a:defRPr kumimoji="1" sz="1928" kern="1200">
          <a:solidFill>
            <a:schemeClr val="tx2"/>
          </a:solidFill>
          <a:latin typeface="+mn-lt"/>
          <a:ea typeface="+mn-ea"/>
          <a:cs typeface="+mn-cs"/>
        </a:defRPr>
      </a:lvl8pPr>
      <a:lvl9pPr marL="3777178" indent="-314766" algn="l" defTabSz="1259059" rtl="0" eaLnBrk="1" latinLnBrk="0" hangingPunct="1">
        <a:spcBef>
          <a:spcPts val="529"/>
        </a:spcBef>
        <a:buClr>
          <a:schemeClr val="accent1"/>
        </a:buClr>
        <a:buFont typeface="Symbol" pitchFamily="18" charset="2"/>
        <a:buChar char="*"/>
        <a:defRPr kumimoji="1" sz="1928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29530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59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88588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18117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47650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77178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06711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36239" algn="l" defTabSz="1259059" rtl="0" eaLnBrk="1" latinLnBrk="0" hangingPunct="1">
        <a:defRPr kumimoji="1"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445" y="-36672"/>
            <a:ext cx="10691813" cy="15159321"/>
          </a:xfrm>
          <a:prstGeom prst="rect">
            <a:avLst/>
          </a:prstGeom>
          <a:gradFill flip="none" rotWithShape="1">
            <a:gsLst>
              <a:gs pos="0">
                <a:srgbClr val="F04A4A"/>
              </a:gs>
              <a:gs pos="34000">
                <a:srgbClr val="FFFF97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758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1996806" y="39715"/>
            <a:ext cx="11593288" cy="263623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ja-JP" altLang="en-US" sz="5400" b="1" dirty="0">
                <a:solidFill>
                  <a:srgbClr val="C0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弘前</a:t>
            </a:r>
            <a:r>
              <a:rPr lang="ja-JP" altLang="en-US" sz="5400" b="1" dirty="0" err="1">
                <a:solidFill>
                  <a:srgbClr val="C0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ねぷた</a:t>
            </a:r>
            <a:r>
              <a:rPr lang="ja-JP" altLang="en-US" sz="5400" b="1" dirty="0">
                <a:solidFill>
                  <a:srgbClr val="C0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まつり</a:t>
            </a:r>
            <a:br>
              <a:rPr lang="en-US" altLang="ja-JP" sz="8000" b="1" dirty="0">
                <a:effectLst>
                  <a:glow rad="177800">
                    <a:srgbClr val="FFFF00">
                      <a:alpha val="6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br>
              <a:rPr lang="en-US" altLang="ja-JP" sz="1400" b="1" dirty="0">
                <a:solidFill>
                  <a:srgbClr val="FF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7700" b="1" dirty="0">
                <a:solidFill>
                  <a:srgbClr val="FF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宿泊者受入家庭大募集</a:t>
            </a:r>
            <a:r>
              <a:rPr lang="en-US" altLang="ja-JP" sz="7700" b="1" dirty="0">
                <a:solidFill>
                  <a:srgbClr val="FF0000"/>
                </a:solidFill>
                <a:effectLst>
                  <a:glow rad="177800">
                    <a:srgbClr val="FFFF00">
                      <a:alpha val="65000"/>
                    </a:srgbClr>
                  </a:glow>
                  <a:outerShdw blurRad="38100" dir="2700000" algn="tl">
                    <a:srgbClr val="FFFF00">
                      <a:alpha val="35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  <a:endParaRPr lang="ja-JP" altLang="en-US" sz="7700" b="1" dirty="0">
              <a:solidFill>
                <a:srgbClr val="FF0000"/>
              </a:solidFill>
              <a:effectLst>
                <a:glow rad="177800">
                  <a:srgbClr val="FFFF00">
                    <a:alpha val="65000"/>
                  </a:srgbClr>
                </a:glow>
                <a:outerShdw blurRad="38100" dir="2700000" algn="tl">
                  <a:srgbClr val="FFFF00">
                    <a:alpha val="35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D70ADEC-2CF2-46BF-99DA-17B0C029D574}"/>
              </a:ext>
            </a:extLst>
          </p:cNvPr>
          <p:cNvSpPr/>
          <p:nvPr/>
        </p:nvSpPr>
        <p:spPr>
          <a:xfrm>
            <a:off x="-11832403" y="2965928"/>
            <a:ext cx="10284433" cy="2448272"/>
          </a:xfrm>
          <a:prstGeom prst="roundRect">
            <a:avLst/>
          </a:prstGeom>
          <a:solidFill>
            <a:srgbClr val="F2D8D5"/>
          </a:solidFill>
          <a:ln w="76200">
            <a:solidFill>
              <a:srgbClr val="F04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24533" y="911790"/>
            <a:ext cx="254332" cy="70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5904" tIns="62952" rIns="125904" bIns="62952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3758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2034125" y="2415399"/>
            <a:ext cx="10408898" cy="126642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2800" dirty="0">
                <a:latin typeface="+mn-ea"/>
              </a:rPr>
              <a:t>弘前</a:t>
            </a:r>
            <a:r>
              <a:rPr lang="ja-JP" altLang="en-US" sz="2800" dirty="0" err="1">
                <a:latin typeface="+mn-ea"/>
              </a:rPr>
              <a:t>ねぷた</a:t>
            </a:r>
            <a:r>
              <a:rPr lang="ja-JP" altLang="en-US" sz="2800" dirty="0">
                <a:latin typeface="+mn-ea"/>
              </a:rPr>
              <a:t>まつりの期間中、</a:t>
            </a:r>
            <a:endParaRPr lang="en-US" altLang="ja-JP" sz="2800" dirty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</a:t>
            </a:r>
            <a:r>
              <a:rPr lang="ja-JP" altLang="en-US" sz="2800" dirty="0">
                <a:latin typeface="+mn-ea"/>
              </a:rPr>
              <a:t>市内のご自宅のお部屋を旅行者に提供して宿泊していただく</a:t>
            </a:r>
            <a:endParaRPr lang="en-US" altLang="ja-JP" sz="2800" dirty="0">
              <a:latin typeface="+mn-ea"/>
            </a:endParaRPr>
          </a:p>
          <a:p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イベント民泊</a:t>
            </a:r>
            <a:r>
              <a:rPr lang="ja-JP" altLang="en-US" sz="2800" dirty="0">
                <a:latin typeface="+mn-ea"/>
              </a:rPr>
              <a:t>事業を行います。（宿泊は有料・素泊り）</a:t>
            </a:r>
            <a:endParaRPr lang="en-US" altLang="ja-JP" sz="1400" dirty="0">
              <a:latin typeface="+mn-ea"/>
            </a:endParaRPr>
          </a:p>
          <a:p>
            <a:endParaRPr lang="en-US" altLang="ja-JP" sz="2800" spc="-20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440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</a:t>
            </a:r>
            <a:r>
              <a:rPr lang="ja-JP" altLang="en-US" sz="4406" b="1" dirty="0"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募集期間　</a:t>
            </a:r>
            <a:endParaRPr lang="en-US" altLang="ja-JP" sz="2000" b="1" dirty="0"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sz="2000" b="1" dirty="0"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b="1" dirty="0"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　</a:t>
            </a:r>
            <a:r>
              <a:rPr lang="ja-JP" altLang="en-US" sz="4410" b="1" spc="300" dirty="0"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平成３０年４月１６日～５月１６日</a:t>
            </a:r>
            <a:endParaRPr lang="en-US" altLang="ja-JP" sz="4410" b="1" spc="300" dirty="0">
              <a:effectLst>
                <a:outerShdw blurRad="38100" dist="635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実施期間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lvl="3"/>
            <a:r>
              <a:rPr lang="ja-JP" altLang="en-US" sz="3600" b="1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弘前</a:t>
            </a:r>
            <a:r>
              <a:rPr lang="ja-JP" altLang="en-US" sz="3600" b="1" spc="3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ねぷた</a:t>
            </a:r>
            <a:r>
              <a:rPr lang="ja-JP" altLang="en-US" sz="3600" b="1" spc="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まつり</a:t>
            </a:r>
            <a:endParaRPr lang="en-US" altLang="ja-JP" sz="36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lvl="3"/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平成</a:t>
            </a:r>
            <a:r>
              <a:rPr lang="en-US" altLang="ja-JP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30</a:t>
            </a:r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年</a:t>
            </a:r>
            <a:r>
              <a:rPr lang="en-US" altLang="ja-JP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8</a:t>
            </a:r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月 </a:t>
            </a:r>
            <a:r>
              <a:rPr lang="en-US" altLang="ja-JP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1</a:t>
            </a:r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日～</a:t>
            </a:r>
            <a:r>
              <a:rPr lang="en-US" altLang="ja-JP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8</a:t>
            </a:r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月</a:t>
            </a:r>
            <a:r>
              <a:rPr lang="en-US" altLang="ja-JP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7</a:t>
            </a:r>
            <a:r>
              <a:rPr lang="ja-JP" altLang="en-US" sz="3600" b="1" spc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日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endParaRPr lang="en-US" altLang="ja-JP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</a:p>
          <a:p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※</a:t>
            </a:r>
            <a:r>
              <a:rPr lang="ja-JP" altLang="en-US" sz="2000" dirty="0">
                <a:latin typeface="+mn-ea"/>
              </a:rPr>
              <a:t>募集要件などの詳細は、市役所ホームページ（トップ画面「市役所からのお知らせ」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　　　１月１５日付）をご覧になるか、 観光政策課へお問い合わせください</a:t>
            </a:r>
            <a:r>
              <a:rPr lang="ja-JP" altLang="en-US" sz="20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。</a:t>
            </a:r>
            <a:endParaRPr lang="en-US" altLang="ja-JP" sz="2000" dirty="0">
              <a:latin typeface="+mn-ea"/>
            </a:endParaRPr>
          </a:p>
          <a:p>
            <a:pPr lvl="4" algn="just"/>
            <a:endParaRPr lang="en-US" altLang="ja-JP" sz="2000" dirty="0">
              <a:latin typeface="+mn-ea"/>
            </a:endParaRPr>
          </a:p>
          <a:p>
            <a:pPr lvl="4" algn="just"/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                                         【</a:t>
            </a:r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お申込み・お問い合わせ</a:t>
            </a:r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】</a:t>
            </a:r>
          </a:p>
          <a:p>
            <a:pPr lvl="4" algn="just"/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                                         </a:t>
            </a:r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弘前市観光振興部観光政策課</a:t>
            </a:r>
          </a:p>
          <a:p>
            <a:pPr lvl="7" algn="just"/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                ＴＥＬ：</a:t>
            </a:r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0172-35-1128(</a:t>
            </a:r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直通</a:t>
            </a:r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)</a:t>
            </a:r>
            <a:endParaRPr lang="ja-JP" altLang="en-US" sz="2000" dirty="0">
              <a:latin typeface="+mj-ea"/>
              <a:cs typeface="メイリオ" panose="020B0604030504040204" pitchFamily="50" charset="-128"/>
            </a:endParaRPr>
          </a:p>
          <a:p>
            <a:pPr lvl="7" algn="just"/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                ＦＡＸ：</a:t>
            </a:r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0172-38-5867</a:t>
            </a:r>
          </a:p>
          <a:p>
            <a:pPr lvl="7" algn="just"/>
            <a:r>
              <a:rPr lang="ja-JP" altLang="en-US" sz="2000" dirty="0">
                <a:latin typeface="+mj-ea"/>
                <a:cs typeface="メイリオ" panose="020B0604030504040204" pitchFamily="50" charset="-128"/>
              </a:rPr>
              <a:t>                メール：</a:t>
            </a:r>
            <a:r>
              <a:rPr lang="en-US" altLang="ja-JP" sz="2000" dirty="0">
                <a:latin typeface="+mj-ea"/>
                <a:cs typeface="メイリオ" panose="020B0604030504040204" pitchFamily="50" charset="-128"/>
              </a:rPr>
              <a:t>kankou@city.hirosaki.lg.jp</a:t>
            </a:r>
          </a:p>
          <a:p>
            <a:endParaRPr lang="en-US" altLang="ja-JP" sz="2754" dirty="0"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endParaRPr lang="en-US" altLang="ja-JP" sz="3305" dirty="0">
              <a:latin typeface="+mj-ea"/>
              <a:ea typeface="+mj-ea"/>
            </a:endParaRPr>
          </a:p>
          <a:p>
            <a:endParaRPr lang="en-US" altLang="ja-JP" sz="3305" dirty="0">
              <a:latin typeface="+mj-ea"/>
              <a:ea typeface="+mj-ea"/>
            </a:endParaRPr>
          </a:p>
          <a:p>
            <a:endParaRPr lang="en-US" altLang="ja-JP" sz="3305" dirty="0">
              <a:latin typeface="+mj-ea"/>
              <a:ea typeface="+mj-ea"/>
            </a:endParaRPr>
          </a:p>
          <a:p>
            <a:endParaRPr lang="en-US" altLang="ja-JP" sz="3305" dirty="0">
              <a:latin typeface="+mj-ea"/>
              <a:ea typeface="+mj-ea"/>
            </a:endParaRPr>
          </a:p>
          <a:p>
            <a:endParaRPr lang="en-US" altLang="ja-JP" sz="3305" dirty="0">
              <a:latin typeface="+mj-ea"/>
              <a:ea typeface="+mj-ea"/>
            </a:endParaRPr>
          </a:p>
        </p:txBody>
      </p:sp>
      <p:pic>
        <p:nvPicPr>
          <p:cNvPr id="6" name="ねぷたイラスト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617">
            <a:off x="9134009" y="92636"/>
            <a:ext cx="1456032" cy="124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A440C8-F5A7-47A0-AD9A-A219DD023514}"/>
              </a:ext>
            </a:extLst>
          </p:cNvPr>
          <p:cNvGrpSpPr/>
          <p:nvPr/>
        </p:nvGrpSpPr>
        <p:grpSpPr>
          <a:xfrm>
            <a:off x="-12341070" y="-85782"/>
            <a:ext cx="10167150" cy="14513428"/>
            <a:chOff x="1385466" y="3082134"/>
            <a:chExt cx="10167150" cy="1451342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164468" y="15693823"/>
              <a:ext cx="9388148" cy="190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3758" u="sng" dirty="0"/>
            </a:p>
            <a:p>
              <a:r>
                <a:rPr lang="ja-JP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旅行者との交流や空室活用のチャンス</a:t>
              </a:r>
              <a:r>
                <a:rPr lang="en-US" altLang="ja-JP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!!</a:t>
              </a:r>
            </a:p>
          </p:txBody>
        </p:sp>
        <p:cxnSp>
          <p:nvCxnSpPr>
            <p:cNvPr id="12" name="直線コネクタ 11"/>
            <p:cNvCxnSpPr>
              <a:cxnSpLocks/>
            </p:cNvCxnSpPr>
            <p:nvPr/>
          </p:nvCxnSpPr>
          <p:spPr>
            <a:xfrm flipV="1">
              <a:off x="1385466" y="3082134"/>
              <a:ext cx="9051496" cy="224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EB94984-4F4A-46B0-8285-AE058405D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5466" y="3158334"/>
              <a:ext cx="9051496" cy="224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A5A8B7A-2CA2-44F0-91F8-F46B0089FECD}"/>
              </a:ext>
            </a:extLst>
          </p:cNvPr>
          <p:cNvCxnSpPr/>
          <p:nvPr/>
        </p:nvCxnSpPr>
        <p:spPr>
          <a:xfrm>
            <a:off x="-11215934" y="15552563"/>
            <a:ext cx="1005960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79F8A9-ADC0-42D5-8219-257CD029A4A8}"/>
              </a:ext>
            </a:extLst>
          </p:cNvPr>
          <p:cNvSpPr/>
          <p:nvPr/>
        </p:nvSpPr>
        <p:spPr>
          <a:xfrm>
            <a:off x="667035" y="-2723"/>
            <a:ext cx="8787521" cy="133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n w="50800" cap="flat" cmpd="sng">
                  <a:noFill/>
                  <a:prstDash val="solid"/>
                </a:ln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弘前</a:t>
            </a:r>
            <a:r>
              <a:rPr kumimoji="1" lang="ja-JP" altLang="en-US" sz="4400" dirty="0" err="1">
                <a:ln w="50800" cap="flat" cmpd="sng">
                  <a:noFill/>
                  <a:prstDash val="solid"/>
                </a:ln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ねぷた</a:t>
            </a:r>
            <a:r>
              <a:rPr kumimoji="1" lang="ja-JP" altLang="en-US" sz="4400" dirty="0">
                <a:ln w="50800" cap="flat" cmpd="sng">
                  <a:noFill/>
                  <a:prstDash val="solid"/>
                </a:ln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まつり イベント民泊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D0380C-0F00-454E-BB0A-FF69219CFC4F}"/>
              </a:ext>
            </a:extLst>
          </p:cNvPr>
          <p:cNvSpPr/>
          <p:nvPr/>
        </p:nvSpPr>
        <p:spPr>
          <a:xfrm>
            <a:off x="-193988" y="1477305"/>
            <a:ext cx="11098677" cy="1941292"/>
          </a:xfrm>
          <a:prstGeom prst="rect">
            <a:avLst/>
          </a:prstGeom>
          <a:noFill/>
          <a:ln>
            <a:noFill/>
          </a:ln>
          <a:effectLst>
            <a:outerShdw blurRad="50800" dist="12700" dir="9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600" dirty="0">
                <a:ln w="41275">
                  <a:solidFill>
                    <a:srgbClr val="C0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宿泊者受入家庭</a:t>
            </a:r>
            <a:endParaRPr lang="en-US" altLang="ja-JP" sz="9600" dirty="0">
              <a:ln w="41275">
                <a:solidFill>
                  <a:srgbClr val="C00000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9600" dirty="0">
                <a:ln w="41275">
                  <a:solidFill>
                    <a:srgbClr val="C0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大募集</a:t>
            </a:r>
            <a:r>
              <a:rPr lang="en-US" altLang="ja-JP" sz="9600" dirty="0">
                <a:ln w="41275">
                  <a:solidFill>
                    <a:srgbClr val="C00000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9600" dirty="0">
              <a:ln w="41275">
                <a:solidFill>
                  <a:srgbClr val="C00000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9883CD9-8761-4826-9E85-A6F8BC203CE9}"/>
              </a:ext>
            </a:extLst>
          </p:cNvPr>
          <p:cNvSpPr/>
          <p:nvPr/>
        </p:nvSpPr>
        <p:spPr>
          <a:xfrm>
            <a:off x="747568" y="3987967"/>
            <a:ext cx="9196675" cy="4911600"/>
          </a:xfrm>
          <a:prstGeom prst="roundRect">
            <a:avLst>
              <a:gd name="adj" fmla="val 197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弘前</a:t>
            </a:r>
            <a:r>
              <a:rPr kumimoji="1" lang="ja-JP" altLang="en-US" sz="2800" dirty="0" err="1">
                <a:solidFill>
                  <a:schemeClr val="tx1"/>
                </a:solidFill>
              </a:rPr>
              <a:t>ねぷた</a:t>
            </a:r>
            <a:r>
              <a:rPr kumimoji="1" lang="ja-JP" altLang="en-US" sz="2800" dirty="0">
                <a:solidFill>
                  <a:schemeClr val="tx1"/>
                </a:solidFill>
              </a:rPr>
              <a:t>まつりの期間中、市内のご自宅のお部屋を旅行者に</a:t>
            </a:r>
            <a:r>
              <a:rPr lang="ja-JP" altLang="en-US" sz="2800" dirty="0">
                <a:solidFill>
                  <a:schemeClr val="tx1"/>
                </a:solidFill>
              </a:rPr>
              <a:t>提供していただく</a:t>
            </a:r>
            <a:r>
              <a:rPr lang="ja-JP" altLang="en-US" sz="3200" b="1" dirty="0">
                <a:solidFill>
                  <a:srgbClr val="FF0000"/>
                </a:solidFill>
              </a:rPr>
              <a:t>イベント民泊</a:t>
            </a:r>
            <a:r>
              <a:rPr lang="ja-JP" altLang="en-US" sz="2800" dirty="0">
                <a:solidFill>
                  <a:schemeClr val="tx1"/>
                </a:solidFill>
              </a:rPr>
              <a:t>事業を行います。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ctr"/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b="1" dirty="0">
                <a:solidFill>
                  <a:schemeClr val="tx1"/>
                </a:solidFill>
              </a:rPr>
              <a:t>実施期間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弘前</a:t>
            </a:r>
            <a:r>
              <a:rPr lang="ja-JP" altLang="en-US" sz="2800" dirty="0" err="1">
                <a:solidFill>
                  <a:schemeClr val="tx1"/>
                </a:solidFill>
              </a:rPr>
              <a:t>ねぷた</a:t>
            </a:r>
            <a:r>
              <a:rPr lang="ja-JP" altLang="en-US" sz="2800" dirty="0">
                <a:solidFill>
                  <a:schemeClr val="tx1"/>
                </a:solidFill>
              </a:rPr>
              <a:t>まつり　　　</a:t>
            </a:r>
            <a:r>
              <a:rPr kumimoji="1" lang="ja-JP" altLang="en-US" sz="2800" dirty="0">
                <a:solidFill>
                  <a:schemeClr val="tx1"/>
                </a:solidFill>
              </a:rPr>
              <a:t>平成３０年８月１日～８月７日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　　旅行者との交流や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　　　　空室活用のチャンス！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D01CB37-A68C-42E3-9FAF-91D743DC98C3}"/>
              </a:ext>
            </a:extLst>
          </p:cNvPr>
          <p:cNvSpPr/>
          <p:nvPr/>
        </p:nvSpPr>
        <p:spPr>
          <a:xfrm>
            <a:off x="449362" y="12915893"/>
            <a:ext cx="9793088" cy="1941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ln w="60325">
                  <a:noFill/>
                </a:ln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募集期間</a:t>
            </a:r>
            <a:endParaRPr kumimoji="1" lang="en-US" altLang="ja-JP" sz="5400" dirty="0">
              <a:ln w="60325">
                <a:noFill/>
              </a:ln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平成</a:t>
            </a:r>
            <a:r>
              <a:rPr lang="en-US" altLang="ja-JP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30</a:t>
            </a:r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日～</a:t>
            </a:r>
            <a:r>
              <a:rPr lang="en-US" altLang="ja-JP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</a:t>
            </a:r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5400" u="sng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endParaRPr kumimoji="1" lang="ja-JP" altLang="en-US" sz="5400" u="sng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5E698EA-8B8E-4278-898D-847052EB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41" y="6762033"/>
            <a:ext cx="3012155" cy="20708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FCD2DB-04A7-41B2-AA36-CE6819E6A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3964" y="10685004"/>
            <a:ext cx="2105343" cy="175974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A6FF3AA-48DA-4A8B-B99E-3646C2D1E9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179" y="8747517"/>
            <a:ext cx="2216949" cy="3635796"/>
          </a:xfrm>
          <a:prstGeom prst="rect">
            <a:avLst/>
          </a:prstGeom>
          <a:noFill/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14901246-9E62-465B-BEC2-0A2CA2422AA0}"/>
              </a:ext>
            </a:extLst>
          </p:cNvPr>
          <p:cNvSpPr/>
          <p:nvPr/>
        </p:nvSpPr>
        <p:spPr>
          <a:xfrm>
            <a:off x="3962978" y="9431338"/>
            <a:ext cx="5783964" cy="2886107"/>
          </a:xfrm>
          <a:prstGeom prst="wedgeRoundRectCallout">
            <a:avLst>
              <a:gd name="adj1" fmla="val -71814"/>
              <a:gd name="adj2" fmla="val 127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お申し込み・お問い合わせはこちらまで♪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　　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弘前市観光振興部観光政策課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ＴＥＬ：０１７２－３５－１１２８（直通）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ＦＡＸ：０１７２－３８－５８６７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メール：ｋａｎｋｏｕ＠ｃｉｔｙ</a:t>
            </a:r>
            <a:r>
              <a:rPr lang="en-US" altLang="ja-JP" sz="2400" dirty="0">
                <a:solidFill>
                  <a:schemeClr val="tx1"/>
                </a:solidFill>
              </a:rPr>
              <a:t>.</a:t>
            </a:r>
            <a:r>
              <a:rPr lang="ja-JP" altLang="en-US" sz="2400" dirty="0">
                <a:solidFill>
                  <a:schemeClr val="tx1"/>
                </a:solidFill>
              </a:rPr>
              <a:t>ｈｉｒｏｓａｋｉ</a:t>
            </a:r>
            <a:r>
              <a:rPr lang="en-US" altLang="ja-JP" sz="2400" dirty="0">
                <a:solidFill>
                  <a:schemeClr val="tx1"/>
                </a:solidFill>
              </a:rPr>
              <a:t>.</a:t>
            </a:r>
            <a:r>
              <a:rPr lang="ja-JP" altLang="en-US" sz="2400" dirty="0">
                <a:solidFill>
                  <a:schemeClr val="tx1"/>
                </a:solidFill>
              </a:rPr>
              <a:t>ｌｇ</a:t>
            </a:r>
            <a:r>
              <a:rPr lang="en-US" altLang="ja-JP" sz="2400" dirty="0">
                <a:solidFill>
                  <a:schemeClr val="tx1"/>
                </a:solidFill>
              </a:rPr>
              <a:t>.</a:t>
            </a:r>
            <a:r>
              <a:rPr lang="ja-JP" altLang="en-US" sz="2400" dirty="0">
                <a:solidFill>
                  <a:schemeClr val="tx1"/>
                </a:solidFill>
              </a:rPr>
              <a:t>ｊｐ</a:t>
            </a:r>
            <a:endParaRPr kumimoji="1"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F26B507-DA11-40DE-9BDE-8271EA3C9538}"/>
              </a:ext>
            </a:extLst>
          </p:cNvPr>
          <p:cNvSpPr txBox="1"/>
          <p:nvPr/>
        </p:nvSpPr>
        <p:spPr>
          <a:xfrm rot="1127694">
            <a:off x="2697802" y="9117577"/>
            <a:ext cx="461665" cy="18804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</a:rPr>
              <a:t>ヤーヤドー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6190191-C2B1-4CFE-B9AF-D70F511DBB46}"/>
              </a:ext>
            </a:extLst>
          </p:cNvPr>
          <p:cNvCxnSpPr>
            <a:cxnSpLocks/>
          </p:cNvCxnSpPr>
          <p:nvPr/>
        </p:nvCxnSpPr>
        <p:spPr>
          <a:xfrm flipV="1">
            <a:off x="2650983" y="8954485"/>
            <a:ext cx="277651" cy="1328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B79E26E-2CE6-4658-BCBF-F854F22770A6}"/>
              </a:ext>
            </a:extLst>
          </p:cNvPr>
          <p:cNvCxnSpPr>
            <a:cxnSpLocks/>
          </p:cNvCxnSpPr>
          <p:nvPr/>
        </p:nvCxnSpPr>
        <p:spPr>
          <a:xfrm flipV="1">
            <a:off x="2950645" y="9288153"/>
            <a:ext cx="755884" cy="11791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40D1D0F4-EC4E-4C84-9227-8D3491AE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D1B24"/>
              </a:clrFrom>
              <a:clrTo>
                <a:srgbClr val="ED1B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7" y="9089833"/>
            <a:ext cx="2309546" cy="36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kumimoji="1"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75</Words>
  <Application>Microsoft Office PowerPoint</Application>
  <PresentationFormat>ユーザー設定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HGPｺﾞｼｯｸE</vt:lpstr>
      <vt:lpstr>HGP明朝E</vt:lpstr>
      <vt:lpstr>HGS創英角ﾎﾟｯﾌﾟ体</vt:lpstr>
      <vt:lpstr>HG明朝E</vt:lpstr>
      <vt:lpstr>メイリオ</vt:lpstr>
      <vt:lpstr>游ゴシック</vt:lpstr>
      <vt:lpstr>Candara</vt:lpstr>
      <vt:lpstr>Symbol</vt:lpstr>
      <vt:lpstr>ウェーブ</vt:lpstr>
      <vt:lpstr>弘前ねぷたまつり  宿泊者受入家庭大募集!!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イベント、民泊とはどんなこと？？</dc:title>
  <dc:creator>赤石　仁</dc:creator>
  <cp:lastModifiedBy>pc-user</cp:lastModifiedBy>
  <cp:revision>125</cp:revision>
  <cp:lastPrinted>2018-03-16T02:02:01Z</cp:lastPrinted>
  <dcterms:created xsi:type="dcterms:W3CDTF">2017-03-28T06:03:54Z</dcterms:created>
  <dcterms:modified xsi:type="dcterms:W3CDTF">2018-03-16T02:03:52Z</dcterms:modified>
</cp:coreProperties>
</file>